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050" r:id="rId2"/>
    <p:sldId id="2051" r:id="rId3"/>
    <p:sldId id="2052" r:id="rId4"/>
    <p:sldId id="256" r:id="rId5"/>
    <p:sldId id="257" r:id="rId6"/>
    <p:sldId id="258" r:id="rId7"/>
    <p:sldId id="205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DC4024-C18F-4896-9DC6-5FD9016258E6}" v="13" dt="2019-09-29T22:55:36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44266-5F99-4F3D-B637-6C3B6484010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E6051-FFA3-4015-B424-C3D6438FE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5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C474C-1614-4BFD-840E-B3E3D39068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8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C474C-1614-4BFD-840E-B3E3D39068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8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C474C-1614-4BFD-840E-B3E3D39068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6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18%3A1-8&amp;version=NASB#fen-NASB-25694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275FC3-EE4C-4813-AFF2-59B0D0D59C68}"/>
              </a:ext>
            </a:extLst>
          </p:cNvPr>
          <p:cNvSpPr/>
          <p:nvPr/>
        </p:nvSpPr>
        <p:spPr>
          <a:xfrm>
            <a:off x="-106878" y="-304800"/>
            <a:ext cx="12540178" cy="7531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14221"/>
            <a:ext cx="9144000" cy="402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6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2B0892-3756-4F49-BF67-D48D78DA9134}"/>
              </a:ext>
            </a:extLst>
          </p:cNvPr>
          <p:cNvSpPr/>
          <p:nvPr/>
        </p:nvSpPr>
        <p:spPr>
          <a:xfrm>
            <a:off x="-106878" y="-304800"/>
            <a:ext cx="12540178" cy="7531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8800" y="76200"/>
            <a:ext cx="8610600" cy="861774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2 Timothy 2:15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998578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/>
              <a:t>Be diligent to present yourself approved to God as a workman who does not need to be ashamed, accurately handling the word of truth. </a:t>
            </a:r>
          </a:p>
        </p:txBody>
      </p:sp>
    </p:spTree>
    <p:extLst>
      <p:ext uri="{BB962C8B-B14F-4D97-AF65-F5344CB8AC3E}">
        <p14:creationId xmlns:p14="http://schemas.microsoft.com/office/powerpoint/2010/main" val="277303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C28BBC-302E-4E85-8C7C-FF0CE7424F11}"/>
              </a:ext>
            </a:extLst>
          </p:cNvPr>
          <p:cNvSpPr/>
          <p:nvPr/>
        </p:nvSpPr>
        <p:spPr>
          <a:xfrm>
            <a:off x="-106878" y="-304800"/>
            <a:ext cx="12540178" cy="7531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6230"/>
            <a:ext cx="9144000" cy="622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2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6C2DD-AECC-401F-AB09-F7DEAE798B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The Persistent Widow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CB609-CAC3-4807-A128-F3759546B0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Luke 18:1-8</a:t>
            </a:r>
            <a:br>
              <a:rPr lang="en-US" dirty="0"/>
            </a:br>
            <a:r>
              <a:rPr lang="en-US" dirty="0"/>
              <a:t>Luke Godfrey</a:t>
            </a:r>
            <a:br>
              <a:rPr lang="en-US" dirty="0"/>
            </a:br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September 29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419364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25D04-2AC5-444F-B869-FF756DBD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Luke 18:1-4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12088-5044-4732-B2CD-54C5F86CC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baseline="30000" dirty="0"/>
              <a:t>1 </a:t>
            </a:r>
            <a:r>
              <a:rPr lang="en-US" sz="3000" dirty="0"/>
              <a:t>Now He was telling them a parable to show that at all times they ought to pray and not to lose heart, </a:t>
            </a:r>
            <a:r>
              <a:rPr lang="en-US" sz="3000" b="1" baseline="30000" dirty="0"/>
              <a:t>2 </a:t>
            </a:r>
            <a:r>
              <a:rPr lang="en-US" sz="3000" dirty="0"/>
              <a:t>saying, “In a certain city there was a judge who did not fear God and did not respect man. </a:t>
            </a:r>
            <a:r>
              <a:rPr lang="en-US" sz="3000" b="1" baseline="30000" dirty="0"/>
              <a:t>3 </a:t>
            </a:r>
            <a:r>
              <a:rPr lang="en-US" sz="3000" dirty="0"/>
              <a:t>There was a widow in that city, and she kept coming to him, saying, ‘Give me legal protection from my opponent.’ </a:t>
            </a:r>
            <a:r>
              <a:rPr lang="en-US" sz="3000" b="1" baseline="30000" dirty="0"/>
              <a:t>4 </a:t>
            </a:r>
            <a:r>
              <a:rPr lang="en-US" sz="3000" dirty="0"/>
              <a:t>For a while he was unwilling; but afterward he said to himself, ‘Even though I do not fear God nor respect man,</a:t>
            </a:r>
          </a:p>
        </p:txBody>
      </p:sp>
    </p:spTree>
    <p:extLst>
      <p:ext uri="{BB962C8B-B14F-4D97-AF65-F5344CB8AC3E}">
        <p14:creationId xmlns:p14="http://schemas.microsoft.com/office/powerpoint/2010/main" val="244662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25D04-2AC5-444F-B869-FF756DBD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Luke 18:5-8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12088-5044-4732-B2CD-54C5F86CC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baseline="30000" dirty="0"/>
              <a:t>5 </a:t>
            </a:r>
            <a:r>
              <a:rPr lang="en-US" sz="3000" dirty="0"/>
              <a:t>yet because this widow bothers me, I will give her legal protection, otherwise by continually coming she will </a:t>
            </a:r>
            <a:r>
              <a:rPr lang="en-US" sz="3000" baseline="30000" dirty="0"/>
              <a:t>[</a:t>
            </a:r>
            <a:r>
              <a:rPr lang="en-US" sz="3000" baseline="30000" dirty="0">
                <a:hlinkClick r:id="rId2" tooltip="See footnote c"/>
              </a:rPr>
              <a:t>c</a:t>
            </a:r>
            <a:r>
              <a:rPr lang="en-US" sz="3000" baseline="30000" dirty="0"/>
              <a:t>]</a:t>
            </a:r>
            <a:r>
              <a:rPr lang="en-US" sz="3000" dirty="0"/>
              <a:t>wear me out.’” </a:t>
            </a:r>
            <a:r>
              <a:rPr lang="en-US" sz="3000" b="1" baseline="30000" dirty="0"/>
              <a:t>6 </a:t>
            </a:r>
            <a:r>
              <a:rPr lang="en-US" sz="3000" dirty="0"/>
              <a:t>And the Lord said, “Hear what the unrighteous judge *said; </a:t>
            </a:r>
            <a:r>
              <a:rPr lang="en-US" sz="3000" b="1" baseline="30000" dirty="0"/>
              <a:t>7 </a:t>
            </a:r>
            <a:r>
              <a:rPr lang="en-US" sz="3000" dirty="0"/>
              <a:t>now, will not God bring about justice for His elect who cry to Him day and night, and will He delay long over them? </a:t>
            </a:r>
            <a:r>
              <a:rPr lang="en-US" sz="3000" b="1" baseline="30000" dirty="0"/>
              <a:t>8 </a:t>
            </a:r>
            <a:r>
              <a:rPr lang="en-US" sz="3000" dirty="0"/>
              <a:t>I tell you that He will bring about justice for them quickly. However, when the Son of Man comes, will He find faith on the earth?”</a:t>
            </a:r>
          </a:p>
        </p:txBody>
      </p:sp>
    </p:spTree>
    <p:extLst>
      <p:ext uri="{BB962C8B-B14F-4D97-AF65-F5344CB8AC3E}">
        <p14:creationId xmlns:p14="http://schemas.microsoft.com/office/powerpoint/2010/main" val="160385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EB1530-48F9-4A3D-8D76-605BFACCE22C}"/>
              </a:ext>
            </a:extLst>
          </p:cNvPr>
          <p:cNvSpPr/>
          <p:nvPr/>
        </p:nvSpPr>
        <p:spPr>
          <a:xfrm>
            <a:off x="-106878" y="-304800"/>
            <a:ext cx="12540178" cy="7531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14221"/>
            <a:ext cx="9144000" cy="402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2481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</TotalTime>
  <Words>57</Words>
  <Application>Microsoft Office PowerPoint</Application>
  <PresentationFormat>Widescreen</PresentationFormat>
  <Paragraphs>11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PowerPoint Presentation</vt:lpstr>
      <vt:lpstr>PowerPoint Presentation</vt:lpstr>
      <vt:lpstr>PowerPoint Presentation</vt:lpstr>
      <vt:lpstr>The Persistent Widow</vt:lpstr>
      <vt:lpstr>Luke 18:1-4</vt:lpstr>
      <vt:lpstr>Luke 18:5-8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Persistent Widow</dc:title>
  <dc:creator>webma</dc:creator>
  <cp:lastModifiedBy> </cp:lastModifiedBy>
  <cp:revision>2</cp:revision>
  <dcterms:created xsi:type="dcterms:W3CDTF">2019-09-29T22:48:42Z</dcterms:created>
  <dcterms:modified xsi:type="dcterms:W3CDTF">2019-09-29T22:57:36Z</dcterms:modified>
</cp:coreProperties>
</file>